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42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AA26F-CD17-4949-A3B5-38CC1DBF8BD8}" type="datetimeFigureOut">
              <a:rPr lang="fr-FR" smtClean="0"/>
              <a:t>01/02/2013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181FE-DDCF-421C-B173-9C7D0000317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7969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AA26F-CD17-4949-A3B5-38CC1DBF8BD8}" type="datetimeFigureOut">
              <a:rPr lang="fr-FR" smtClean="0"/>
              <a:t>01/02/2013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181FE-DDCF-421C-B173-9C7D0000317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7684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AA26F-CD17-4949-A3B5-38CC1DBF8BD8}" type="datetimeFigureOut">
              <a:rPr lang="fr-FR" smtClean="0"/>
              <a:t>01/02/2013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181FE-DDCF-421C-B173-9C7D0000317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0771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AA26F-CD17-4949-A3B5-38CC1DBF8BD8}" type="datetimeFigureOut">
              <a:rPr lang="fr-FR" smtClean="0"/>
              <a:t>01/02/2013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181FE-DDCF-421C-B173-9C7D0000317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9373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AA26F-CD17-4949-A3B5-38CC1DBF8BD8}" type="datetimeFigureOut">
              <a:rPr lang="fr-FR" smtClean="0"/>
              <a:t>01/02/2013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181FE-DDCF-421C-B173-9C7D0000317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7304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AA26F-CD17-4949-A3B5-38CC1DBF8BD8}" type="datetimeFigureOut">
              <a:rPr lang="fr-FR" smtClean="0"/>
              <a:t>01/02/2013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181FE-DDCF-421C-B173-9C7D0000317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3980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AA26F-CD17-4949-A3B5-38CC1DBF8BD8}" type="datetimeFigureOut">
              <a:rPr lang="fr-FR" smtClean="0"/>
              <a:t>01/02/2013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181FE-DDCF-421C-B173-9C7D0000317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5107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AA26F-CD17-4949-A3B5-38CC1DBF8BD8}" type="datetimeFigureOut">
              <a:rPr lang="fr-FR" smtClean="0"/>
              <a:t>01/02/2013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181FE-DDCF-421C-B173-9C7D0000317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30662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AA26F-CD17-4949-A3B5-38CC1DBF8BD8}" type="datetimeFigureOut">
              <a:rPr lang="fr-FR" smtClean="0"/>
              <a:t>01/02/2013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181FE-DDCF-421C-B173-9C7D0000317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615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AA26F-CD17-4949-A3B5-38CC1DBF8BD8}" type="datetimeFigureOut">
              <a:rPr lang="fr-FR" smtClean="0"/>
              <a:t>01/02/2013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181FE-DDCF-421C-B173-9C7D0000317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7906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AA26F-CD17-4949-A3B5-38CC1DBF8BD8}" type="datetimeFigureOut">
              <a:rPr lang="fr-FR" smtClean="0"/>
              <a:t>01/02/2013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181FE-DDCF-421C-B173-9C7D0000317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7985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1AA26F-CD17-4949-A3B5-38CC1DBF8BD8}" type="datetimeFigureOut">
              <a:rPr lang="fr-FR" smtClean="0"/>
              <a:t>01/02/2013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5181FE-DDCF-421C-B173-9C7D0000317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2568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8409241"/>
              </p:ext>
            </p:extLst>
          </p:nvPr>
        </p:nvGraphicFramePr>
        <p:xfrm>
          <a:off x="1524000" y="1905000"/>
          <a:ext cx="6096000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132080">
                <a:tc>
                  <a:txBody>
                    <a:bodyPr/>
                    <a:lstStyle/>
                    <a:p>
                      <a:r>
                        <a:rPr lang="fr-FR" dirty="0" smtClean="0"/>
                        <a:t>Direct </a:t>
                      </a:r>
                      <a:r>
                        <a:rPr lang="fr-FR" dirty="0" err="1" smtClean="0"/>
                        <a:t>Pronoun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English Translation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Indirect </a:t>
                      </a:r>
                      <a:r>
                        <a:rPr lang="fr-FR" dirty="0" err="1" smtClean="0"/>
                        <a:t>Pronoun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English </a:t>
                      </a:r>
                      <a:r>
                        <a:rPr lang="fr-FR" dirty="0" err="1" smtClean="0"/>
                        <a:t>Translaton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Me/m’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Me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Me/m’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Me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Te/t’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You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Te/t’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You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Le/l’ la/l’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Him</a:t>
                      </a:r>
                      <a:r>
                        <a:rPr lang="fr-FR" dirty="0" smtClean="0"/>
                        <a:t>/</a:t>
                      </a:r>
                      <a:r>
                        <a:rPr lang="fr-FR" dirty="0" err="1" smtClean="0"/>
                        <a:t>her</a:t>
                      </a:r>
                      <a:r>
                        <a:rPr lang="fr-FR" dirty="0" smtClean="0"/>
                        <a:t>,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err="1" smtClean="0"/>
                        <a:t>it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Lui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Him</a:t>
                      </a:r>
                      <a:r>
                        <a:rPr lang="fr-FR" dirty="0" smtClean="0"/>
                        <a:t>, </a:t>
                      </a:r>
                      <a:r>
                        <a:rPr lang="fr-FR" dirty="0" err="1" smtClean="0"/>
                        <a:t>her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Nous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Us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Nous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Us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Vous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You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Vous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You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les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them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Leur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them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899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6975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43</Words>
  <Application>Microsoft Office PowerPoint</Application>
  <PresentationFormat>On-screen Show (4:3)</PresentationFormat>
  <Paragraphs>28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PNHS Student</dc:creator>
  <cp:lastModifiedBy>PNHS Student</cp:lastModifiedBy>
  <cp:revision>1</cp:revision>
  <dcterms:created xsi:type="dcterms:W3CDTF">2013-01-30T16:19:12Z</dcterms:created>
  <dcterms:modified xsi:type="dcterms:W3CDTF">2013-02-01T16:04:11Z</dcterms:modified>
</cp:coreProperties>
</file>